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7F0B6-29BC-48AD-86D6-6D73606DFE67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586B8-3E67-499F-A1FF-D1254128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0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46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00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4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60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1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50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6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30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88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DB377-E51E-48FE-98C1-A996710B8E9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4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1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0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27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0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5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7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10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2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FFD33-B82A-44E7-8737-63D14D0EDC3D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2D24B-807D-460A-A541-8D66C409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6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D:\SAS&amp;%20SQLClasses\PBI%20DATA\Planning.xlsx" TargetMode="Externa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0" y="232530"/>
            <a:ext cx="8229600" cy="1143000"/>
          </a:xfrm>
        </p:spPr>
        <p:txBody>
          <a:bodyPr/>
          <a:lstStyle/>
          <a:p>
            <a:r>
              <a:rPr lang="en-GB" b="1" dirty="0" smtClean="0"/>
              <a:t>Advance Charts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05000" y="1219200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Word Cloud</a:t>
            </a:r>
            <a:endParaRPr lang="en-IN" sz="2000" b="1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13020"/>
          <a:stretch/>
        </p:blipFill>
        <p:spPr bwMode="auto">
          <a:xfrm>
            <a:off x="1885950" y="1638360"/>
            <a:ext cx="8362950" cy="422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43200" y="5997545"/>
            <a:ext cx="765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Ensure that the Word Breaking Option under General Section is Off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79923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Publishing On Power BI Service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43100" y="982355"/>
            <a:ext cx="826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Power BI </a:t>
            </a:r>
            <a:r>
              <a:rPr lang="en-GB" dirty="0"/>
              <a:t>Service is a sharing tool to  share the visualization with other users.</a:t>
            </a:r>
          </a:p>
          <a:p>
            <a:pPr algn="just"/>
            <a:r>
              <a:rPr lang="en-US" dirty="0"/>
              <a:t>You need to create a </a:t>
            </a:r>
            <a:r>
              <a:rPr lang="en-GB" dirty="0"/>
              <a:t>Power BI Service </a:t>
            </a:r>
            <a:r>
              <a:rPr lang="en-GB" dirty="0"/>
              <a:t> account and publish your creation on 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43100" y="1628685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- &gt; Publish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7" r="24598" b="13021"/>
          <a:stretch/>
        </p:blipFill>
        <p:spPr bwMode="auto">
          <a:xfrm>
            <a:off x="2038350" y="2044096"/>
            <a:ext cx="8020050" cy="450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594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Publishing On Power BI Service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r="24744" b="10763"/>
          <a:stretch/>
        </p:blipFill>
        <p:spPr bwMode="auto">
          <a:xfrm>
            <a:off x="1943100" y="990600"/>
            <a:ext cx="7924800" cy="5005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734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Power BI Service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81200" y="1181602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Comments,  Subscribe, Share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6" t="17421" b="10764"/>
          <a:stretch/>
        </p:blipFill>
        <p:spPr bwMode="auto">
          <a:xfrm>
            <a:off x="4147182" y="2498976"/>
            <a:ext cx="3472819" cy="351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0" t="15625" b="12153"/>
          <a:stretch/>
        </p:blipFill>
        <p:spPr bwMode="auto">
          <a:xfrm>
            <a:off x="7620000" y="2498976"/>
            <a:ext cx="30480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5" t="28646" b="5469"/>
          <a:stretch/>
        </p:blipFill>
        <p:spPr bwMode="auto">
          <a:xfrm>
            <a:off x="1524001" y="1896144"/>
            <a:ext cx="2623181" cy="412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2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Dashboard in Power 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81200" y="1181603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Power Bi  dashboard can be created only in </a:t>
            </a:r>
            <a:r>
              <a:rPr lang="en-GB" dirty="0"/>
              <a:t>Power BI </a:t>
            </a:r>
            <a:r>
              <a:rPr lang="en-GB" dirty="0"/>
              <a:t>Service.  To ad a visual you just need to pin the Visual to the dashboard.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0" t="27865" r="15666" b="15278"/>
          <a:stretch/>
        </p:blipFill>
        <p:spPr bwMode="auto">
          <a:xfrm>
            <a:off x="2228850" y="1936750"/>
            <a:ext cx="767715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67000" y="6158468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GB" dirty="0"/>
              <a:t>ashboard</a:t>
            </a:r>
            <a:r>
              <a:rPr lang="en-GB" dirty="0"/>
              <a:t> </a:t>
            </a:r>
            <a:r>
              <a:rPr lang="en-GB" dirty="0"/>
              <a:t>can also be created through My workplace.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5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Dashboard in Power 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4" b="6251"/>
          <a:stretch/>
        </p:blipFill>
        <p:spPr bwMode="auto">
          <a:xfrm>
            <a:off x="1752600" y="1295400"/>
            <a:ext cx="86741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67000" y="5735935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PowerBi</a:t>
            </a:r>
            <a:r>
              <a:rPr lang="en-US" dirty="0"/>
              <a:t> D</a:t>
            </a:r>
            <a:r>
              <a:rPr lang="en-GB" dirty="0"/>
              <a:t>ashboard</a:t>
            </a:r>
            <a:r>
              <a:rPr lang="en-GB" dirty="0"/>
              <a:t> </a:t>
            </a:r>
            <a:r>
              <a:rPr lang="en-GB" dirty="0"/>
              <a:t>are not interactive by default. To make the  dashboard interactive you need to pin the live page.</a:t>
            </a:r>
          </a:p>
          <a:p>
            <a:r>
              <a:rPr lang="en-GB" dirty="0"/>
              <a:t>These are actually useful if you want to see the static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3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Dashboard in Power 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76400" y="114300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400" dirty="0"/>
              <a:t>Power Bi </a:t>
            </a:r>
            <a:r>
              <a:rPr lang="en-US" sz="2400" dirty="0"/>
              <a:t>d</a:t>
            </a:r>
            <a:r>
              <a:rPr lang="en-GB" sz="2400" dirty="0" err="1"/>
              <a:t>ashboards</a:t>
            </a:r>
            <a:r>
              <a:rPr lang="en-GB" sz="2400" dirty="0"/>
              <a:t> are not interactive by default.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GB" sz="2400" dirty="0"/>
              <a:t>To make the  dashboard interactive you need to pin the live page.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GB" sz="2400" dirty="0"/>
              <a:t>In the real time scenario Reports are majorly used.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GB" sz="2400" dirty="0"/>
              <a:t>These are actually useful if you want to see the static view.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6" t="15625" r="12006" b="21875"/>
          <a:stretch/>
        </p:blipFill>
        <p:spPr bwMode="auto">
          <a:xfrm>
            <a:off x="2895600" y="2701960"/>
            <a:ext cx="7200900" cy="394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77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Refreshing Data in Power 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0" y="1143001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To refresh the data you need to go to : </a:t>
            </a:r>
            <a:r>
              <a:rPr lang="en-GB" sz="2400" dirty="0"/>
              <a:t>My workspace -&gt;Datasets -&gt; </a:t>
            </a:r>
            <a:r>
              <a:rPr lang="en-US" sz="2400" dirty="0"/>
              <a:t>Refresh</a:t>
            </a:r>
            <a:endParaRPr lang="en-GB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5" t="18229" r="21962" b="25261"/>
          <a:stretch/>
        </p:blipFill>
        <p:spPr bwMode="auto">
          <a:xfrm>
            <a:off x="2514600" y="2063750"/>
            <a:ext cx="78486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24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Refreshing Data in Power 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0" y="1143001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 Refresh failed message is displayed as the Data Gateway is not configured. To resolve </a:t>
            </a:r>
            <a:r>
              <a:rPr lang="en-US" sz="2400" dirty="0"/>
              <a:t>this : Download &amp; Install Data Gateway</a:t>
            </a:r>
            <a:r>
              <a:rPr lang="en-GB" sz="2400" dirty="0"/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482857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GB" sz="2400" dirty="0"/>
              <a:t>Refresh the dataset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GB" sz="2400" dirty="0"/>
              <a:t>Check for Username &amp; password under </a:t>
            </a:r>
          </a:p>
          <a:p>
            <a:pPr marL="285750" indent="57150" algn="just"/>
            <a:r>
              <a:rPr lang="en-GB" sz="2400" dirty="0"/>
              <a:t>My workspace -&gt;Datasets -&gt; Settings -&gt; Data Source Credentials</a:t>
            </a:r>
            <a:endParaRPr lang="en-US" sz="2400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/>
              <a:t>Scheduled </a:t>
            </a:r>
            <a:r>
              <a:rPr lang="en-US" sz="2400" dirty="0"/>
              <a:t>refresh (8 Schedules in Pro &amp; 48 in Premium Account)</a:t>
            </a:r>
            <a:endParaRPr lang="en-GB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0" t="32292" r="4978" b="32031"/>
          <a:stretch/>
        </p:blipFill>
        <p:spPr bwMode="auto">
          <a:xfrm>
            <a:off x="1943100" y="2209800"/>
            <a:ext cx="710565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16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Refreshing Data in Power 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0" y="1143001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Once the Gateway</a:t>
            </a:r>
            <a:r>
              <a:rPr lang="en-GB" sz="2400" dirty="0"/>
              <a:t> </a:t>
            </a:r>
            <a:r>
              <a:rPr lang="en-GB" sz="2400" dirty="0"/>
              <a:t>is installed and configured successfully, below confirmation will be displayed.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725400" y="498611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GB" sz="2400" dirty="0"/>
              <a:t>Refresh the dataset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GB" sz="2400" dirty="0"/>
              <a:t>Check for Username &amp; password under </a:t>
            </a:r>
          </a:p>
          <a:p>
            <a:pPr marL="285750" indent="57150" algn="just"/>
            <a:r>
              <a:rPr lang="en-GB" sz="2400" dirty="0"/>
              <a:t>My workspace -&gt;Datasets -&gt; Settings -&gt; Data Source Credentials</a:t>
            </a:r>
            <a:endParaRPr lang="en-US" sz="2400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/>
              <a:t>Scheduled </a:t>
            </a:r>
            <a:r>
              <a:rPr lang="en-US" sz="2400" dirty="0"/>
              <a:t>refresh (8 Schedules in Pro &amp; 48 in Premium Account)</a:t>
            </a:r>
            <a:endParaRPr lang="en-GB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2" t="8854" r="26647" b="6250"/>
          <a:stretch/>
        </p:blipFill>
        <p:spPr bwMode="auto">
          <a:xfrm>
            <a:off x="5638800" y="1954947"/>
            <a:ext cx="4686300" cy="4729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90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Refreshing Data in Power 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0" y="1143001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Now try to refresh the Dataset. You may be prompted with the below message.</a:t>
            </a: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725400" y="498611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GB" sz="2400" dirty="0"/>
              <a:t>Refresh the dataset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GB" sz="2400" dirty="0"/>
              <a:t>Check for Username &amp; password under </a:t>
            </a:r>
          </a:p>
          <a:p>
            <a:pPr marL="285750" indent="57150" algn="just"/>
            <a:r>
              <a:rPr lang="en-GB" sz="2400" dirty="0"/>
              <a:t>My workspace -&gt;Datasets -&gt; Settings -&gt; Data Source Credentials</a:t>
            </a:r>
            <a:endParaRPr lang="en-US" sz="2400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/>
              <a:t>Scheduled </a:t>
            </a:r>
            <a:r>
              <a:rPr lang="en-US" sz="2400" dirty="0"/>
              <a:t>refresh (8 Schedules in Pro &amp; 48 in Premium Account)</a:t>
            </a:r>
            <a:endParaRPr lang="en-GB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0" t="38802" r="23280" b="36360"/>
          <a:stretch/>
        </p:blipFill>
        <p:spPr bwMode="auto">
          <a:xfrm>
            <a:off x="2209800" y="1973998"/>
            <a:ext cx="6953250" cy="1816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09750" y="3840898"/>
            <a:ext cx="3676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resolve this you need to specify the Data </a:t>
            </a:r>
            <a:r>
              <a:rPr lang="en-US" sz="2400" dirty="0"/>
              <a:t>source credentials</a:t>
            </a:r>
            <a:endParaRPr lang="en-GB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9" t="18229" r="37482" b="29948"/>
          <a:stretch/>
        </p:blipFill>
        <p:spPr bwMode="auto">
          <a:xfrm>
            <a:off x="6172201" y="3100261"/>
            <a:ext cx="4067175" cy="348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503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/>
          <a:lstStyle/>
          <a:p>
            <a:r>
              <a:rPr lang="en-GB" b="1" dirty="0" smtClean="0"/>
              <a:t>Advance Charts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05000" y="1219200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Info Graphic</a:t>
            </a:r>
            <a:endParaRPr lang="en-IN" sz="20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t="4687" r="1245" b="13280"/>
          <a:stretch/>
        </p:blipFill>
        <p:spPr bwMode="auto">
          <a:xfrm>
            <a:off x="1885951" y="1619310"/>
            <a:ext cx="8424869" cy="4324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6" t="57031" r="32467" b="28906"/>
          <a:stretch/>
        </p:blipFill>
        <p:spPr bwMode="auto">
          <a:xfrm>
            <a:off x="7239000" y="897048"/>
            <a:ext cx="3200400" cy="779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43200" y="5997545"/>
            <a:ext cx="765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Click on the edit button on the chart to edit the shape</a:t>
            </a:r>
            <a:endParaRPr lang="en-IN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2" t="22917" r="51830" b="18013"/>
          <a:stretch/>
        </p:blipFill>
        <p:spPr bwMode="auto">
          <a:xfrm>
            <a:off x="6076950" y="3048001"/>
            <a:ext cx="1314450" cy="241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Scheduled Refresh in Power 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3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828800" y="11430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You can automate the refresh by scheduling a refresh.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Turn on the Scheduled Refresh</a:t>
            </a:r>
          </a:p>
          <a:p>
            <a:pPr algn="just"/>
            <a:r>
              <a:rPr lang="en-US" sz="2400" dirty="0"/>
              <a:t>Specify the frequency (Daily / Weekly)</a:t>
            </a:r>
          </a:p>
          <a:p>
            <a:pPr algn="just"/>
            <a:r>
              <a:rPr lang="en-US" sz="2400" dirty="0"/>
              <a:t>Set the time</a:t>
            </a:r>
          </a:p>
          <a:p>
            <a:pPr algn="just"/>
            <a:r>
              <a:rPr lang="en-US" sz="2400" dirty="0"/>
              <a:t>Specify  a refresh failure email recipient</a:t>
            </a:r>
          </a:p>
          <a:p>
            <a:pPr algn="just"/>
            <a:r>
              <a:rPr lang="en-US" sz="2400" dirty="0"/>
              <a:t>Apply  </a:t>
            </a:r>
          </a:p>
          <a:p>
            <a:pPr algn="just"/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725400" y="4986110"/>
            <a:ext cx="868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GB" sz="2400" dirty="0"/>
              <a:t>Refresh the dataset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GB" sz="2400" dirty="0"/>
              <a:t>Check for Username &amp; password under </a:t>
            </a:r>
          </a:p>
          <a:p>
            <a:pPr marL="285750" indent="57150" algn="just"/>
            <a:r>
              <a:rPr lang="en-GB" sz="2400" dirty="0"/>
              <a:t>My workspace -&gt;Datasets -&gt; Settings -&gt; Data Source Credentials</a:t>
            </a:r>
            <a:endParaRPr lang="en-US" sz="2400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/>
              <a:t>Scheduled </a:t>
            </a:r>
            <a:r>
              <a:rPr lang="en-US" sz="2400" dirty="0"/>
              <a:t>refresh (8 Schedules in Pro &amp; 48 in Premium Account)</a:t>
            </a:r>
            <a:endParaRPr lang="en-GB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7" t="33594" r="38921" b="18489"/>
          <a:stretch/>
        </p:blipFill>
        <p:spPr bwMode="auto">
          <a:xfrm>
            <a:off x="6580414" y="2999426"/>
            <a:ext cx="4087586" cy="319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1" y="6186211"/>
            <a:ext cx="624839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b="1" i="1" u="sng" dirty="0"/>
              <a:t>Note : Refresh can be done 8 times a day in Pro Account </a:t>
            </a:r>
          </a:p>
          <a:p>
            <a:r>
              <a:rPr lang="en-US" b="1" i="1" u="sng" dirty="0"/>
              <a:t>In Premium account it can be done 48 times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1979160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7198" y="1600200"/>
            <a:ext cx="834980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Visualize the data in any meaningful way to help the institute to analyse the </a:t>
            </a:r>
            <a:r>
              <a:rPr lang="en-GB" sz="2000" dirty="0"/>
              <a:t>data. </a:t>
            </a:r>
          </a:p>
          <a:p>
            <a:r>
              <a:rPr lang="en-GB" sz="2000" dirty="0"/>
              <a:t>Design a report for the planning data  based on country, institute, department, year, quarter, and qualification.</a:t>
            </a:r>
          </a:p>
          <a:p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KPI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No of Students per Country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No of </a:t>
            </a:r>
            <a:r>
              <a:rPr lang="en-GB" sz="2000" dirty="0"/>
              <a:t>Students </a:t>
            </a:r>
            <a:r>
              <a:rPr lang="en-GB" sz="2000" dirty="0"/>
              <a:t>per Institute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No of </a:t>
            </a:r>
            <a:r>
              <a:rPr lang="en-GB" sz="2000" dirty="0"/>
              <a:t>Students per </a:t>
            </a:r>
            <a:r>
              <a:rPr lang="en-GB" sz="2000" dirty="0"/>
              <a:t>Department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No of </a:t>
            </a:r>
            <a:r>
              <a:rPr lang="en-GB" sz="2000" dirty="0"/>
              <a:t>Students per </a:t>
            </a:r>
            <a:r>
              <a:rPr lang="en-GB" sz="2000" dirty="0"/>
              <a:t>Qualification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Percentage of Withdrawn cases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000" dirty="0"/>
              <a:t>Time series analysis of </a:t>
            </a:r>
            <a:r>
              <a:rPr lang="en-GB" sz="2000" dirty="0"/>
              <a:t>active </a:t>
            </a:r>
            <a:r>
              <a:rPr lang="en-GB" sz="2000" dirty="0"/>
              <a:t>and </a:t>
            </a:r>
            <a:r>
              <a:rPr lang="en-GB" sz="2000" dirty="0"/>
              <a:t>withdrawn </a:t>
            </a:r>
            <a:r>
              <a:rPr lang="en-GB" sz="2000" dirty="0"/>
              <a:t>classes</a:t>
            </a:r>
            <a:endParaRPr lang="en-US" sz="2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l="60908" t="61459" r="21522" b="26041"/>
          <a:stretch>
            <a:fillRect/>
          </a:stretch>
        </p:blipFill>
        <p:spPr bwMode="auto">
          <a:xfrm>
            <a:off x="1524000" y="0"/>
            <a:ext cx="4343400" cy="115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0" y="228600"/>
            <a:ext cx="157386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Podium.jpg"/>
          <p:cNvPicPr>
            <a:picLocks noChangeAspect="1"/>
          </p:cNvPicPr>
          <p:nvPr/>
        </p:nvPicPr>
        <p:blipFill>
          <a:blip r:embed="rId4" cstate="print"/>
          <a:srcRect l="25499" t="26923" r="31231" b="3846"/>
          <a:stretch>
            <a:fillRect/>
          </a:stretch>
        </p:blipFill>
        <p:spPr bwMode="auto">
          <a:xfrm>
            <a:off x="1524000" y="6437745"/>
            <a:ext cx="533400" cy="42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an 1">
            <a:hlinkClick r:id="rId5" action="ppaction://hlinkfile"/>
          </p:cNvPr>
          <p:cNvSpPr/>
          <p:nvPr/>
        </p:nvSpPr>
        <p:spPr>
          <a:xfrm>
            <a:off x="9296400" y="5638800"/>
            <a:ext cx="609600" cy="646544"/>
          </a:xfrm>
          <a:prstGeom prst="ca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/>
          <a:lstStyle/>
          <a:p>
            <a:r>
              <a:rPr lang="en-GB" b="1" dirty="0" smtClean="0"/>
              <a:t>Advance Charts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905000" y="1219200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Play Axis</a:t>
            </a:r>
            <a:endParaRPr lang="en-IN" sz="20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2" t="29427" r="34700" b="57812"/>
          <a:stretch/>
        </p:blipFill>
        <p:spPr bwMode="auto">
          <a:xfrm>
            <a:off x="6858000" y="914401"/>
            <a:ext cx="3581400" cy="84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0" b="12152"/>
          <a:stretch/>
        </p:blipFill>
        <p:spPr bwMode="auto">
          <a:xfrm>
            <a:off x="1752600" y="1981200"/>
            <a:ext cx="84963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235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/>
          <a:lstStyle/>
          <a:p>
            <a:r>
              <a:rPr lang="en-GB" b="1" dirty="0" smtClean="0"/>
              <a:t>Advance Charts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885950" y="1080569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Scroller</a:t>
            </a:r>
            <a:endParaRPr lang="en-IN" sz="20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8" t="43489" r="32943" b="43751"/>
          <a:stretch/>
        </p:blipFill>
        <p:spPr bwMode="auto">
          <a:xfrm>
            <a:off x="7124700" y="941940"/>
            <a:ext cx="3124200" cy="677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14062"/>
          <a:stretch/>
        </p:blipFill>
        <p:spPr bwMode="auto">
          <a:xfrm>
            <a:off x="1838326" y="1905000"/>
            <a:ext cx="84105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042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/>
          <a:lstStyle/>
          <a:p>
            <a:r>
              <a:rPr lang="en-GB" b="1" dirty="0" smtClean="0"/>
              <a:t>Advance Charts </a:t>
            </a:r>
            <a:r>
              <a:rPr lang="en-GB" b="1" dirty="0"/>
              <a:t>in 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885950" y="1080569"/>
            <a:ext cx="834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err="1"/>
              <a:t>Sunbrust</a:t>
            </a:r>
            <a:endParaRPr lang="en-IN" sz="20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6" t="30209" r="32577" b="57552"/>
          <a:stretch/>
        </p:blipFill>
        <p:spPr bwMode="auto">
          <a:xfrm>
            <a:off x="6781800" y="890292"/>
            <a:ext cx="3695700" cy="78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9" b="14062"/>
          <a:stretch/>
        </p:blipFill>
        <p:spPr bwMode="auto">
          <a:xfrm>
            <a:off x="1828802" y="1828800"/>
            <a:ext cx="8477249" cy="4184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22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Inserting Objects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667000" y="1371600"/>
            <a:ext cx="5943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/>
              <a:t>Picture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/>
              <a:t>Shape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/>
              <a:t>Text </a:t>
            </a:r>
            <a:r>
              <a:rPr lang="en-IN" sz="2400" b="1" dirty="0"/>
              <a:t>Box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/>
              <a:t>Button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/>
              <a:t>Action URL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/>
              <a:t>Navigation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/>
              <a:t>Bookmark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400" b="1" dirty="0"/>
              <a:t>Drill-through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808840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8073"/>
          <a:stretch/>
        </p:blipFill>
        <p:spPr bwMode="auto">
          <a:xfrm>
            <a:off x="2209800" y="1295401"/>
            <a:ext cx="7696200" cy="476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62100" y="5890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Inserting Objects in Power 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5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Book Mark Action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5" b="12642"/>
          <a:stretch/>
        </p:blipFill>
        <p:spPr bwMode="auto">
          <a:xfrm>
            <a:off x="1771650" y="1720850"/>
            <a:ext cx="8610600" cy="447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57400" y="1040368"/>
            <a:ext cx="76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Bookmark Action is a collection of Book Mark, Buttons, Selection page  &amp; Action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76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58906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/>
              <a:t>Creating Report in </a:t>
            </a:r>
            <a:r>
              <a:rPr lang="en-GB" b="1" dirty="0"/>
              <a:t>Power </a:t>
            </a:r>
            <a:r>
              <a:rPr lang="en-GB" b="1" dirty="0" smtClean="0"/>
              <a:t>BI</a:t>
            </a:r>
            <a:endParaRPr lang="en-US" dirty="0"/>
          </a:p>
        </p:txBody>
      </p:sp>
      <p:pic>
        <p:nvPicPr>
          <p:cNvPr id="5" name="Picture 12" descr="Podium.jpg"/>
          <p:cNvPicPr>
            <a:picLocks noChangeAspect="1"/>
          </p:cNvPicPr>
          <p:nvPr/>
        </p:nvPicPr>
        <p:blipFill>
          <a:blip r:embed="rId2" cstate="print"/>
          <a:srcRect l="25499" t="26923" r="31231" b="3846"/>
          <a:stretch>
            <a:fillRect/>
          </a:stretch>
        </p:blipFill>
        <p:spPr bwMode="auto">
          <a:xfrm>
            <a:off x="1524000" y="6197600"/>
            <a:ext cx="8382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771650" y="1090136"/>
            <a:ext cx="76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Report  is a combination of multiple Visuals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" b="12153"/>
          <a:stretch/>
        </p:blipFill>
        <p:spPr bwMode="auto">
          <a:xfrm>
            <a:off x="1981200" y="1447801"/>
            <a:ext cx="8229600" cy="46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62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664</Words>
  <Application>Microsoft Office PowerPoint</Application>
  <PresentationFormat>Widescreen</PresentationFormat>
  <Paragraphs>100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Advance Charts in Power BI</vt:lpstr>
      <vt:lpstr>Advance Charts in Power BI</vt:lpstr>
      <vt:lpstr>Advance Charts in Power BI</vt:lpstr>
      <vt:lpstr>Advance Charts in Power BI</vt:lpstr>
      <vt:lpstr>Advance Charts in Power BI</vt:lpstr>
      <vt:lpstr>Inserting Objects in Power BI</vt:lpstr>
      <vt:lpstr>PowerPoint Presentation</vt:lpstr>
      <vt:lpstr>Book Mark Action in Power BI</vt:lpstr>
      <vt:lpstr>Creating Report in Power BI</vt:lpstr>
      <vt:lpstr>Publishing On Power BI Service</vt:lpstr>
      <vt:lpstr>Publishing On Power BI Service</vt:lpstr>
      <vt:lpstr>Power BI Service</vt:lpstr>
      <vt:lpstr>Dashboard in Power BI</vt:lpstr>
      <vt:lpstr>Dashboard in Power BI</vt:lpstr>
      <vt:lpstr>Dashboard in Power BI</vt:lpstr>
      <vt:lpstr>Refreshing Data in Power BI</vt:lpstr>
      <vt:lpstr>Refreshing Data in Power BI</vt:lpstr>
      <vt:lpstr>Refreshing Data in Power BI</vt:lpstr>
      <vt:lpstr>Refreshing Data in Power BI</vt:lpstr>
      <vt:lpstr>Scheduled Refresh in Power BI</vt:lpstr>
      <vt:lpstr>PowerPoint Presentation</vt:lpstr>
    </vt:vector>
  </TitlesOfParts>
  <Company>CyberSpace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 Charts in Power BI</dc:title>
  <dc:creator>HP</dc:creator>
  <cp:lastModifiedBy>HP</cp:lastModifiedBy>
  <cp:revision>1</cp:revision>
  <dcterms:created xsi:type="dcterms:W3CDTF">2023-10-29T06:39:20Z</dcterms:created>
  <dcterms:modified xsi:type="dcterms:W3CDTF">2023-10-29T06:40:54Z</dcterms:modified>
</cp:coreProperties>
</file>